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3" r:id="rId3"/>
    <p:sldId id="256" r:id="rId4"/>
    <p:sldId id="258" r:id="rId5"/>
    <p:sldId id="261" r:id="rId6"/>
    <p:sldId id="259" r:id="rId7"/>
    <p:sldId id="260" r:id="rId8"/>
    <p:sldId id="262" r:id="rId9"/>
    <p:sldId id="266" r:id="rId10"/>
    <p:sldId id="267" r:id="rId11"/>
    <p:sldId id="268" r:id="rId12"/>
    <p:sldId id="269" r:id="rId13"/>
    <p:sldId id="270" r:id="rId14"/>
    <p:sldId id="271" r:id="rId15"/>
    <p:sldId id="263" r:id="rId16"/>
    <p:sldId id="264" r:id="rId17"/>
    <p:sldId id="26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58AF51"/>
    <a:srgbClr val="03DB4B"/>
    <a:srgbClr val="00D000"/>
    <a:srgbClr val="0028F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NULL"/><Relationship Id="rId7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slide" Target="slide15.xml"/><Relationship Id="rId4" Type="http://schemas.openxmlformats.org/officeDocument/2006/relationships/slide" Target="slide6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0.png"/><Relationship Id="rId7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36.png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35.png"/><Relationship Id="rId5" Type="http://schemas.openxmlformats.org/officeDocument/2006/relationships/image" Target="../media/image20.png"/><Relationship Id="rId10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openxmlformats.org/officeDocument/2006/relationships/image" Target="../media/image34.png"/><Relationship Id="rId1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63688" y="977783"/>
            <a:ext cx="287771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Тренажёр: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48101">
            <a:off x="1819890" y="3344790"/>
            <a:ext cx="5716630" cy="17543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«Учимся читать </a:t>
            </a:r>
          </a:p>
          <a:p>
            <a:pPr algn="ctr"/>
            <a:r>
              <a:rPr lang="ru-RU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слоги»</a:t>
            </a:r>
            <a:endParaRPr lang="ru-RU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595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Click r:id="rId2" action="ppaction://hlinksldjump" highlightClick="1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252" y="1723375"/>
            <a:ext cx="2244924" cy="1643283"/>
          </a:xfrm>
          <a:prstGeom prst="rect">
            <a:avLst/>
          </a:prstGeom>
        </p:spPr>
      </p:pic>
      <p:pic>
        <p:nvPicPr>
          <p:cNvPr id="5" name="Рисунок 4">
            <a:hlinkClick r:id="rId4" action="ppaction://hlinksldjump" highlightClick="1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005064"/>
            <a:ext cx="2498429" cy="2255918"/>
          </a:xfrm>
          <a:prstGeom prst="rect">
            <a:avLst/>
          </a:prstGeom>
        </p:spPr>
      </p:pic>
      <p:pic>
        <p:nvPicPr>
          <p:cNvPr id="6" name="Рисунок 5">
            <a:hlinkClick r:id="rId6" action="ppaction://hlinksldjump" highlightClick="1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883" y="4005064"/>
            <a:ext cx="2522232" cy="2397267"/>
          </a:xfrm>
          <a:prstGeom prst="rect">
            <a:avLst/>
          </a:prstGeom>
        </p:spPr>
      </p:pic>
      <p:pic>
        <p:nvPicPr>
          <p:cNvPr id="7" name="Рисунок 6">
            <a:hlinkClick r:id="rId8" action="ppaction://hlinksldjump" highlightClick="1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98" y="1556792"/>
            <a:ext cx="2408596" cy="2169906"/>
          </a:xfrm>
          <a:prstGeom prst="rect">
            <a:avLst/>
          </a:prstGeom>
        </p:spPr>
      </p:pic>
      <p:pic>
        <p:nvPicPr>
          <p:cNvPr id="8" name="Рисунок 7">
            <a:hlinkClick r:id="rId10" action="ppaction://hlinksldjump" highlightClick="1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556793"/>
            <a:ext cx="2200960" cy="150985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073570" y="260648"/>
            <a:ext cx="48590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Выбери букву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39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6813" y="252530"/>
            <a:ext cx="1130675" cy="10162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5162" flipH="1">
            <a:off x="6936690" y="125558"/>
            <a:ext cx="1134470" cy="11787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6465" y="1618932"/>
            <a:ext cx="1161023" cy="10435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6465" y="3046388"/>
            <a:ext cx="1161023" cy="10435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6813" y="4330634"/>
            <a:ext cx="1150510" cy="1034058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156" y="1618932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812" y="2978212"/>
            <a:ext cx="1135612" cy="117985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525" y="5661248"/>
            <a:ext cx="1150510" cy="103405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745" y="4264122"/>
            <a:ext cx="1456978" cy="11005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373" y="5579901"/>
            <a:ext cx="1118460" cy="1196752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663434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1905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99 -3.7037E-7 L 0.58958 0.00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14 0.00162 L 0.58073 0.00602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4 0.00185 L 0.59219 0.00092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64 0.00324 L 0.59323 0.00764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2 -0.00186 L 0.59479 0.00254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0006" y="150461"/>
            <a:ext cx="1167658" cy="104947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6465" y="1548203"/>
            <a:ext cx="1131199" cy="10167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8064" y="2846790"/>
            <a:ext cx="1135295" cy="10203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567" y="5589240"/>
            <a:ext cx="1055792" cy="948927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6538167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1549">
            <a:off x="7231575" y="160141"/>
            <a:ext cx="1240076" cy="12456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913" y="1548203"/>
            <a:ext cx="1099806" cy="1099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408176">
            <a:off x="7301985" y="4110296"/>
            <a:ext cx="1332708" cy="100084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305" y="5427526"/>
            <a:ext cx="1104330" cy="111064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398" y="2846790"/>
            <a:ext cx="1276194" cy="110640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9732" y="4136257"/>
            <a:ext cx="1055792" cy="948927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3667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69 0.00255 L 0.61528 0.0069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59 0.00069 L 0.62118 0.00509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84 0.01158 L 0.62639 0.01065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98 -0.00416 L 0.61857 0.00023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11 -0.00625 L 0.6177 -0.00185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4976" y="391815"/>
            <a:ext cx="11641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61388" y="4077072"/>
            <a:ext cx="1151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МЭ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73254" y="5301208"/>
            <a:ext cx="1303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86280" y="5301208"/>
            <a:ext cx="13756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МЮ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12919" y="4077072"/>
            <a:ext cx="11224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МЁ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12918" y="2780928"/>
            <a:ext cx="11224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90477" y="1472010"/>
            <a:ext cx="11673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МЯ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69638" y="391815"/>
            <a:ext cx="12089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МИ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31733" y="1472010"/>
            <a:ext cx="12105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МО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48596" y="2780928"/>
            <a:ext cx="11528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МУ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0046" y1="32910" x2="62356" y2="36374"/>
                        <a14:foregroundMark x1="53464" y1="31755" x2="53464" y2="355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077072"/>
            <a:ext cx="2562318" cy="256231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877" r="30041"/>
          <a:stretch/>
        </p:blipFill>
        <p:spPr>
          <a:xfrm flipH="1">
            <a:off x="226652" y="1006328"/>
            <a:ext cx="2518325" cy="2236265"/>
          </a:xfrm>
          <a:prstGeom prst="rect">
            <a:avLst/>
          </a:prstGeom>
        </p:spPr>
      </p:pic>
      <p:sp>
        <p:nvSpPr>
          <p:cNvPr id="16" name="Управляющая кнопка: домой 15">
            <a:hlinkClick r:id="rId5" action="ppaction://hlinksldjump" highlightClick="1"/>
          </p:cNvPr>
          <p:cNvSpPr/>
          <p:nvPr/>
        </p:nvSpPr>
        <p:spPr>
          <a:xfrm>
            <a:off x="7884368" y="391815"/>
            <a:ext cx="648072" cy="61451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038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5162" flipH="1">
            <a:off x="7098655" y="1607770"/>
            <a:ext cx="1134470" cy="11787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356" y="316551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407379">
            <a:off x="7190512" y="3028640"/>
            <a:ext cx="1135612" cy="11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413" y="5593694"/>
            <a:ext cx="1456978" cy="11005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782089">
            <a:off x="7269965" y="4370339"/>
            <a:ext cx="1118460" cy="1196752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663434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17" y="252530"/>
            <a:ext cx="942113" cy="98072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9" y="1764333"/>
            <a:ext cx="942113" cy="98072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82" y="3128205"/>
            <a:ext cx="942113" cy="98072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17" y="4438333"/>
            <a:ext cx="942113" cy="98072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60" y="5653615"/>
            <a:ext cx="942113" cy="9807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308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58 0.00324 L 0.61997 0.00648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6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60139 0.00324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6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60139 0.00324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6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60139 0.00324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6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60139 0.00324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6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6538167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1549">
            <a:off x="7231575" y="160141"/>
            <a:ext cx="1240076" cy="12456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30">
            <a:off x="7204913" y="1548203"/>
            <a:ext cx="1099806" cy="1099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408176">
            <a:off x="7216277" y="4105202"/>
            <a:ext cx="1415044" cy="10626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7807">
            <a:off x="7247398" y="5427526"/>
            <a:ext cx="1192237" cy="11990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5329">
            <a:off x="7244112" y="2764581"/>
            <a:ext cx="1366984" cy="1185115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86" y="175576"/>
            <a:ext cx="1345375" cy="121478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86" y="1548203"/>
            <a:ext cx="1345375" cy="121478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66" y="2792599"/>
            <a:ext cx="1345375" cy="121478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67" y="4034886"/>
            <a:ext cx="1345375" cy="121478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68" y="5427526"/>
            <a:ext cx="1345375" cy="12147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4666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416 L 0.63021 0.00416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2684" y="391815"/>
            <a:ext cx="10486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89441" y="4077072"/>
            <a:ext cx="1095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СО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30963" y="5301208"/>
            <a:ext cx="1188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70626" y="5301208"/>
            <a:ext cx="10070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СЁ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27347" y="4077072"/>
            <a:ext cx="10935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СИ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43990" y="2780928"/>
            <a:ext cx="1260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СЮ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70628" y="1472010"/>
            <a:ext cx="10070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48186" y="391815"/>
            <a:ext cx="10518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СЯ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18295" y="1472010"/>
            <a:ext cx="10374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СУ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07106" y="2780928"/>
            <a:ext cx="10358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СЭ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0" y="116632"/>
            <a:ext cx="2024168" cy="202416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65" t="19276" r="-6865" b="2010"/>
          <a:stretch/>
        </p:blipFill>
        <p:spPr>
          <a:xfrm flipH="1">
            <a:off x="6017929" y="4077072"/>
            <a:ext cx="3126071" cy="2460693"/>
          </a:xfrm>
          <a:prstGeom prst="rect">
            <a:avLst/>
          </a:prstGeom>
        </p:spPr>
      </p:pic>
      <p:sp>
        <p:nvSpPr>
          <p:cNvPr id="14" name="Управляющая кнопка: домой 13">
            <a:hlinkClick r:id="rId4" action="ppaction://hlinksldjump" highlightClick="1"/>
          </p:cNvPr>
          <p:cNvSpPr/>
          <p:nvPr/>
        </p:nvSpPr>
        <p:spPr>
          <a:xfrm>
            <a:off x="8316416" y="391815"/>
            <a:ext cx="576064" cy="58891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581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5162" flipH="1">
            <a:off x="7189263" y="115831"/>
            <a:ext cx="1334378" cy="138642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637" y="1626295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407379">
            <a:off x="7270365" y="5512566"/>
            <a:ext cx="1135612" cy="11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998" y="3048717"/>
            <a:ext cx="1456978" cy="11005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782089">
            <a:off x="7269965" y="4370339"/>
            <a:ext cx="1118460" cy="1196752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663434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0028F2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22" y="164466"/>
            <a:ext cx="1245234" cy="118353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0028F2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79" y="1638903"/>
            <a:ext cx="1245234" cy="118353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0028F2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22" y="2997471"/>
            <a:ext cx="1245234" cy="118353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0028F2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22" y="4327186"/>
            <a:ext cx="1245234" cy="118353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0028F2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22" y="5510725"/>
            <a:ext cx="1245234" cy="11835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6498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7 0.00138 L 0.59653 0.00138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-0.0037 L 0.59982 -0.0037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7 -0.00232 L 0.59653 -0.00232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7 0.00347 L 0.59653 0.00347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-0.00138 L 0.60451 -0.00138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6538167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1549">
            <a:off x="7175135" y="82292"/>
            <a:ext cx="1308748" cy="13146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30">
            <a:off x="7189140" y="2597381"/>
            <a:ext cx="1227845" cy="122784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408176">
            <a:off x="7035694" y="5460363"/>
            <a:ext cx="1564118" cy="11746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7807">
            <a:off x="7190613" y="3895698"/>
            <a:ext cx="1228188" cy="123520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5329">
            <a:off x="7096362" y="1382809"/>
            <a:ext cx="1410267" cy="1222639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13" y="159048"/>
            <a:ext cx="1035354" cy="105273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13" y="1488189"/>
            <a:ext cx="1035354" cy="10527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3" y="2769880"/>
            <a:ext cx="1035354" cy="105273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3" y="4025133"/>
            <a:ext cx="1035354" cy="105273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3" y="5500683"/>
            <a:ext cx="1035354" cy="10527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6020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4.07407E-6 L 0.62205 4.07407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4.07407E-6 L 0.62205 4.07407E-6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4.07407E-6 L 0.62205 4.07407E-6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4.07407E-6 L 0.62205 4.07407E-6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4.07407E-6 L 0.62205 4.07407E-6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7493" y="391815"/>
            <a:ext cx="1039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94249" y="4077072"/>
            <a:ext cx="10855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35772" y="5301208"/>
            <a:ext cx="1178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75435" y="5301208"/>
            <a:ext cx="9973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Ё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32156" y="4077072"/>
            <a:ext cx="1083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48799" y="2780928"/>
            <a:ext cx="12506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Ю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75437" y="1472010"/>
            <a:ext cx="9973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52995" y="391815"/>
            <a:ext cx="10422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23104" y="1472010"/>
            <a:ext cx="1027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11915" y="2780928"/>
            <a:ext cx="10262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Э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4600" y1="16800" x2="47600" y2="23800"/>
                        <a14:foregroundMark x1="54600" y1="24800" x2="60200" y2="16800"/>
                        <a14:foregroundMark x1="19800" y1="43000" x2="19400" y2="52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365104"/>
            <a:ext cx="2280890" cy="228089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9869" y="102460"/>
            <a:ext cx="1777547" cy="1806451"/>
          </a:xfrm>
          <a:prstGeom prst="rect">
            <a:avLst/>
          </a:prstGeom>
        </p:spPr>
      </p:pic>
      <p:sp>
        <p:nvSpPr>
          <p:cNvPr id="16" name="Управляющая кнопка: домой 15">
            <a:hlinkClick r:id="rId5" action="ppaction://hlinksldjump" highlightClick="1"/>
          </p:cNvPr>
          <p:cNvSpPr/>
          <p:nvPr/>
        </p:nvSpPr>
        <p:spPr>
          <a:xfrm>
            <a:off x="8172400" y="391815"/>
            <a:ext cx="648072" cy="61387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521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5162" flipH="1">
            <a:off x="7065212" y="115831"/>
            <a:ext cx="1334378" cy="138642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669" y="1612722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407379">
            <a:off x="7218637" y="3027479"/>
            <a:ext cx="1135612" cy="11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669" y="5640586"/>
            <a:ext cx="1456978" cy="11005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782089">
            <a:off x="7269965" y="4370339"/>
            <a:ext cx="1118460" cy="1196752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663434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63" y="192756"/>
            <a:ext cx="1368152" cy="123257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11" y="1648146"/>
            <a:ext cx="1368152" cy="1232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63" y="3027056"/>
            <a:ext cx="1368152" cy="123257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63" y="4284585"/>
            <a:ext cx="1368152" cy="123257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63" y="5522845"/>
            <a:ext cx="1368152" cy="12325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4097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6538167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1549">
            <a:off x="7175135" y="82292"/>
            <a:ext cx="1308748" cy="13146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30">
            <a:off x="7189139" y="2666153"/>
            <a:ext cx="1227845" cy="122784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408176">
            <a:off x="7035694" y="5460363"/>
            <a:ext cx="1564118" cy="11746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7807">
            <a:off x="7190613" y="3895698"/>
            <a:ext cx="1228188" cy="123520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5329">
            <a:off x="7096362" y="1382809"/>
            <a:ext cx="1410267" cy="1222639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22" y="170450"/>
            <a:ext cx="1092034" cy="104133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sharpenSoften amount="-5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04" y="1511699"/>
            <a:ext cx="1118419" cy="106649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sharpenSoften amount="-5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04" y="2852936"/>
            <a:ext cx="1073730" cy="102388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39" y="4026426"/>
            <a:ext cx="1106866" cy="105547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89" y="5487380"/>
            <a:ext cx="1092034" cy="10413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655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391815"/>
            <a:ext cx="1099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0568" y="4122471"/>
            <a:ext cx="10871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Э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21257" y="5351543"/>
            <a:ext cx="12394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18340" y="5301208"/>
            <a:ext cx="1311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Ю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44979" y="4077072"/>
            <a:ext cx="1058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Ё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44978" y="2780928"/>
            <a:ext cx="1058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22537" y="1472010"/>
            <a:ext cx="1103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01698" y="391815"/>
            <a:ext cx="11448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21257" y="1503147"/>
            <a:ext cx="1146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НО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21257" y="2780928"/>
            <a:ext cx="1088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18" y="4538737"/>
            <a:ext cx="2448272" cy="20782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12" y="3837834"/>
            <a:ext cx="1703835" cy="2779782"/>
          </a:xfrm>
          <a:prstGeom prst="rect">
            <a:avLst/>
          </a:prstGeom>
        </p:spPr>
      </p:pic>
      <p:sp>
        <p:nvSpPr>
          <p:cNvPr id="17" name="Управляющая кнопка: домой 16">
            <a:hlinkClick r:id="rId4" action="ppaction://hlinksldjump" highlightClick="1"/>
          </p:cNvPr>
          <p:cNvSpPr/>
          <p:nvPr/>
        </p:nvSpPr>
        <p:spPr>
          <a:xfrm>
            <a:off x="8244408" y="391815"/>
            <a:ext cx="576064" cy="58891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419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5162" flipH="1">
            <a:off x="6936690" y="125558"/>
            <a:ext cx="1134470" cy="11787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156" y="1618932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812" y="2978212"/>
            <a:ext cx="1135612" cy="117985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812" y="4313026"/>
            <a:ext cx="1118460" cy="119675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544" y="205445"/>
            <a:ext cx="1790464" cy="122825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544" y="1586103"/>
            <a:ext cx="1790464" cy="122825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2575" y="2929811"/>
            <a:ext cx="1790464" cy="12282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544" y="4351643"/>
            <a:ext cx="1790464" cy="12282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1674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55903 -7.40741E-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55903 -7.40741E-7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55903 -7.40741E-7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55903 -7.40741E-7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1549">
            <a:off x="7231575" y="160141"/>
            <a:ext cx="1240076" cy="12456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30">
            <a:off x="7213688" y="1397241"/>
            <a:ext cx="1260627" cy="126062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408176">
            <a:off x="7216277" y="4105202"/>
            <a:ext cx="1415044" cy="106268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5329">
            <a:off x="7244112" y="2764581"/>
            <a:ext cx="1366984" cy="1185115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3943" y="80658"/>
            <a:ext cx="1790464" cy="122825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4686" y="1413425"/>
            <a:ext cx="1790464" cy="12282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33" y="2702855"/>
            <a:ext cx="1790464" cy="12282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3943" y="3911735"/>
            <a:ext cx="1790464" cy="12282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1017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55903 -7.40741E-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55903 -7.40741E-7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55903 -7.40741E-7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55903 -7.40741E-7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9694" y="391815"/>
            <a:ext cx="12715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55726" y="4077072"/>
            <a:ext cx="12586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ЖЭ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89932" y="4077072"/>
            <a:ext cx="14830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ЖЮ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70856" y="2804801"/>
            <a:ext cx="1229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ЖЁ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49756" y="1454585"/>
            <a:ext cx="1229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391815"/>
            <a:ext cx="1316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ЖИ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95445" y="1447729"/>
            <a:ext cx="1260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6731" y="2715043"/>
            <a:ext cx="1317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ЖО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3680"/>
          <a:stretch/>
        </p:blipFill>
        <p:spPr>
          <a:xfrm>
            <a:off x="587080" y="4221088"/>
            <a:ext cx="2419302" cy="23512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011" y="4310369"/>
            <a:ext cx="1835756" cy="2274741"/>
          </a:xfrm>
          <a:prstGeom prst="rect">
            <a:avLst/>
          </a:prstGeom>
        </p:spPr>
      </p:pic>
      <p:sp>
        <p:nvSpPr>
          <p:cNvPr id="13" name="Управляющая кнопка: домой 12">
            <a:hlinkClick r:id="rId4" action="ppaction://hlinksldjump" highlightClick="1"/>
          </p:cNvPr>
          <p:cNvSpPr/>
          <p:nvPr/>
        </p:nvSpPr>
        <p:spPr>
          <a:xfrm>
            <a:off x="8066889" y="391815"/>
            <a:ext cx="753583" cy="732929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104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226</TotalTime>
  <Words>57</Words>
  <Application>Microsoft Office PowerPoint</Application>
  <PresentationFormat>Экран (4:3)</PresentationFormat>
  <Paragraphs>52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Мама</dc:creator>
  <cp:lastModifiedBy>Анна</cp:lastModifiedBy>
  <cp:revision>30</cp:revision>
  <dcterms:created xsi:type="dcterms:W3CDTF">2012-07-09T14:09:00Z</dcterms:created>
  <dcterms:modified xsi:type="dcterms:W3CDTF">2020-05-14T07:58:04Z</dcterms:modified>
</cp:coreProperties>
</file>